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5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C3D51-62A0-4C8A-AC75-73DD77CBADD2}" type="datetimeFigureOut">
              <a:rPr lang="ru-RU" smtClean="0"/>
              <a:t>05.04.2022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BCDAA-07FE-464E-882D-9003105C4E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041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BCDAA-07FE-464E-882D-9003105C4EE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Описание: http://clipart-db.ru/file_content/vector/cartoon_img_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385854"/>
            <a:ext cx="5572572" cy="4216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11560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Областное государственное казенное учреждение социального обслуживания: «Социально-реабилитационный центр для несовершеннолетних Нижнеудинского района»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980728"/>
            <a:ext cx="51746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ПРОЕКТ: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«ПРОСТОКВАШИНО»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7693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Помочь малоимущим многодетным семьям завести личное подворье, которое может стать хорошим подспорьем в сложных экономических условиях.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проекта: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Оказание помощи нуждающимся многодетным семьям в обеспечении полноценного питания.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Передача многодетным малоимущим  семьям коров, с последующей передачей приплодов от них другим социально незащищенным семьям.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Реализация трудового потенциала семьи, участвующей в Проекте.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социальной ответственности граждан, ослабление иждивенческого мотива их поведения.</a:t>
            </a:r>
          </a:p>
          <a:p>
            <a:pPr lvl="0" algn="just"/>
            <a:endParaRPr lang="ru-RU" dirty="0" smtClean="0"/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Срок реализации проекта: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Март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2018-Март 2023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гг. (5 лет)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Многодетные семьи, состоящие на учете в Банке данных семей и детей, находящихся в социально-опасном положении, а также многодетные семьи, находящиеся в трудной жизненной ситуации.</a:t>
            </a: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Обязательные условия проекта: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Наличие сенокосов, дворовых построек для содержания коров.</a:t>
            </a: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Место реализации проекта: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 Нижнеудинск и Нижнеудинский район Иркутской области.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im3-tub-ru.yandex.net/i?id=f8741c452af0cdd9ae10f23c55ca1050&amp;n=33&amp;h=215&amp;w=27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1680" y="5678488"/>
            <a:ext cx="1800200" cy="1179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https://im3-tub-ru.yandex.net/i?id=f8741c452af0cdd9ae10f23c55ca1050&amp;n=33&amp;h=215&amp;w=27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24944"/>
            <a:ext cx="1512168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im3-tub-ru.yandex.net/i?id=f8741c452af0cdd9ae10f23c55ca1050&amp;n=33&amp;h=215&amp;w=27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188640"/>
            <a:ext cx="1296144" cy="8367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878497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категорию малообеспеченных слоев населения попадает значительная часть экономически активного населения, которая из-за малого размера заработной платы не способна трудовыми доходами обеспечить себе необходимый уровень жизни. Рост доходов основных слоев работающего населения  перекрывается усиливающимися инфляционными процессами. В структуре расходов семейного бюджета значительную долю расходов составляют затраты  на продукты питания. В рационе сокращается потребление мясных и молочных продуктов, овощей и фруктов.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Проект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Простоквашино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имеет особое значение для многодетных семей, проживающих в сельской местности, поскольку риск попадания в число малоимущих высок именно среди этой социальной группы населения.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Раньше говорилось о том, что существуют две составляющие социальной помощи: с одной стороны, многообразие видов и размеров, с другой – её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адресность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Теперь появляется новый принцип и новый подход.  Мы предлагаем малообеспеченным семьям уже не спасательный круг на время, а даём вёсла. Вёсла, которые нужно крепко взять в руки и самостоятельно грести, для того чтобы выплыть из трудной жизненной ситуации.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Проект в большей степени направлен не на помощь конкретному человеку, а на помощь семье. И для того, чтобы максимально использовать эту поддержку, все члены семьи должны объединиться. Тем самым, помимо всего прочего, эта мера будет укреплять семьи.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Получение приплода от коровы и адресная передача ее другой многодетной малообеспеченной  семье, позволит и другим семьям улучшить  качество питания, за счет натуральных продуктов из личных подсобных хозяйств, повысить  трудовой потенциал семьи, участвующей в Проекте. </a:t>
            </a:r>
          </a:p>
          <a:p>
            <a:endParaRPr lang="ru-RU" dirty="0"/>
          </a:p>
        </p:txBody>
      </p:sp>
      <p:pic>
        <p:nvPicPr>
          <p:cNvPr id="4" name="Рисунок 3" descr="https://im3-tub-ru.yandex.net/i?id=f8741c452af0cdd9ae10f23c55ca1050&amp;n=33&amp;h=215&amp;w=27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921896"/>
            <a:ext cx="1152128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85490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Ожидаемый результат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ходе реализации Проекта могут быть достигнуты следующие результаты: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Оказание адресной натуральной помощи нуждающимся многодетным семьям.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Получение приплода от голов коров – телят.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Улучшение качества питания семей, участвующих в Проекте, за счет увеличения натуральных поступлений продукции из личных подсобных хозяйств.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Реализация трудового потенциала семьи, участвующей в Проекте.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социальной ответственности граждан, ослабление иждивенческого мотива в их поведении.</a:t>
            </a:r>
          </a:p>
          <a:p>
            <a:endParaRPr lang="ru-RU" dirty="0"/>
          </a:p>
        </p:txBody>
      </p:sp>
      <p:pic>
        <p:nvPicPr>
          <p:cNvPr id="5" name="Picture 2" descr="D:\с флешки работа и другое\Работа семьи\презентация простоквашино\main_25976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106324"/>
            <a:ext cx="5472608" cy="2565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Пользователь\Desktop\ПСИД\ПРЕМИЯ ГУБЕР\Новая папка\Простоквашино\Корова\фото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221088"/>
            <a:ext cx="2232249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187624" y="260648"/>
            <a:ext cx="7571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проекта: «ПРОСТОКВАШИНО»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764704"/>
            <a:ext cx="85689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Социальная помощь на основе проекта предоставляется в виде натуральной помощи путем передачи в безвозмездные пользования коровы многодетной семье, находящейся в социально опасном положении или трудно жизненной ситуации на основании социального контракта, заключаемого между учреждением и семьей. Корова передается в безвозмездное пользование семьи на срок до стельности её двумя приплодами (телками) и достижения ими возраста  двух, трёх месяцев. Приплоды передаются следующей многодетной семье, а корова остаётся в собственности предыдущей семьи. В случае рождения в первом приплоде быка семья оставляет приплод себе, а последующие два приплода передается следующему участнику проекта, согласно заключенному контракту. Если у семьи, в пользование которой находится корова, ежегодно рождается два приплода-быка, то один приплод остается в семье, другой передается в новую семью. 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течение четырех лет участия семей в проекте, 2 семьи которые состояли на учете в Банке данных семей и несовершеннолетних, находящихся в социально опасном положении и семьи, находящиеся в трудной жизненной ситуации сняты с социального сопровождения ввиду улучшений положения в семье.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22 марта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 года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многодетной семье Нижнеудинского района находится, переданная отделением помощи семье и детям областного государственного казенного учреждения социального обслуживания «Социально-реабилитационного центра для несовершеннолетних Нижнеудинского района», в рамках социального проекта «Простоквашино», дойная корова Чернушка.  </a:t>
            </a:r>
          </a:p>
          <a:p>
            <a:endParaRPr lang="ru-RU" dirty="0"/>
          </a:p>
        </p:txBody>
      </p:sp>
      <p:pic>
        <p:nvPicPr>
          <p:cNvPr id="3" name="Рисунок 2" descr="C:\Users\Пользователь\Desktop\Алевтина\Программы, проекты\Простоквашино\SAM_51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060848"/>
            <a:ext cx="4968552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849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улучшение материального благосостояния семьи, а так же повышение уровня ответственности членов семьи были поставлены следующие задачи: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создание условий для проживания дойной коровы (наличие стайки, пригона, необходимых инструментов для уборки за животным, и т.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ежедневный качественный уход за животным;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ежедневная дойка коровы;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обеспечение кормами на зимний период времени;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контроль над выпасом животного;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реализация молока и молочной продукции.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уход за теленком (телочкой), до достижения 3 месяцев;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передача в другую семью телочки.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Глава семьи подготовил для проживания коровы теплую просторную стайку.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Перед входом в стайку имеется  пригон, где  днем, в определенное время,  животное получает корм, питье. Взрослые члены семьи проводят ежедневную уборку стайки.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Ольга Левенкова\Desktop\фото болдырева\image-0-02-05-823a5c4ad1446aa3e5ced793ea89712c93c6101ec9b93354ebdd693e5c36fd2a-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331236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Утром и вечером хозяйка доит корову, готовит различные каши для детей. Семья приобрела сепаратор, готовит сметану, творог и другие молочные продукты, которые с удовольствием употребляют дети.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Ольга Левенкова\Desktop\фото болдырева\image-0-02-05-4347a8eb1a820a7aae02e14cccde37c8691b9e409070302984800a104698fc0d-V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230425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Пользователь\Desktop\Алевтина\Программы, проекты\Простоквашино\SAM_00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3" y="1268760"/>
            <a:ext cx="3096344" cy="236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Ольга Левенкова\Desktop\фото болдырева\image-0-02-05-52b479302e9bfd7d114e963355ca95759362c75215a7fa21bdd9147852bf98fc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268760"/>
            <a:ext cx="2592288" cy="2391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Ольга Левенкова\Desktop\фото болдырева\image-0-02-05-f58df38b90531ae3725894898fb525817e8f6fd67b33252bcb9dc595540fb7c3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2880320" cy="2895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лето корова Чернушка паслась на ближайших полях, но сезон выпаса закончился. К наступлению зимы семья отнеслась с большой ответственностью к уходу за коровой, подготовили корма.                      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Членами семьи  для Чернушки было подготовлено достаточное количество ароматного сена.  Небольшое количество заготовленного сена находится в копнах, на полях. </a:t>
            </a:r>
          </a:p>
          <a:p>
            <a:endParaRPr lang="ru-RU" dirty="0"/>
          </a:p>
        </p:txBody>
      </p:sp>
      <p:pic>
        <p:nvPicPr>
          <p:cNvPr id="5" name="Рисунок 4" descr="C:\Users\Ольга Левенкова\Desktop\IMG_20180920_1458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696744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3680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Основная часть заготовленного сена находится в сеновале, расположенном недалеко от дома.</a:t>
            </a:r>
          </a:p>
          <a:p>
            <a:endParaRPr lang="ru-RU" dirty="0"/>
          </a:p>
        </p:txBody>
      </p:sp>
      <p:pic>
        <p:nvPicPr>
          <p:cNvPr id="3" name="Рисунок 2" descr="C:\Users\Ольга Левенкова\Desktop\SAM_09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056784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Чернушка ночует в теплой стайке, на день корова выходит в пригон, для нее приготовлена кормушка с ароматным сеном, а так же теплое питье.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Ольга Левенкова\Desktop\SAM_12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3581400" cy="257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115616" y="3645024"/>
            <a:ext cx="7178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Приготовила хозяйка и настоящее лакомство для Чернушки – солонец.</a:t>
            </a:r>
          </a:p>
          <a:p>
            <a:endParaRPr lang="ru-RU" dirty="0"/>
          </a:p>
        </p:txBody>
      </p:sp>
      <p:pic>
        <p:nvPicPr>
          <p:cNvPr id="5" name="Рисунок 4" descr="C:\Users\Ольга Левенкова\Desktop\SAM_12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52839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:\с флешки работа и другое\Работа семьи\презентация простоквашино\10-03-2022_10-39-49\SAM_17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149080"/>
            <a:ext cx="33600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январе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года корова отелилась замечательной телочкой Забавой, которая пробыла в семье до трех месячного возраста и была передана новой многодетной семьей, проживающей в том же поселке.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Ольга Левенкова\Desktop\SAM_06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690567" cy="4437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984" y="404664"/>
            <a:ext cx="896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Позади осталась долгая холодная зима, короткие световые дни. Забава выросла, окрепла.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Ольга Левенкова\Desktop\SAM_16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6569203" cy="3972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33253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Впереди теплые дни, выпас в течение дня, а вечером дома  ждет любимая семья и угощения.</a:t>
            </a:r>
          </a:p>
          <a:p>
            <a:endParaRPr lang="ru-RU" dirty="0"/>
          </a:p>
        </p:txBody>
      </p:sp>
      <p:pic>
        <p:nvPicPr>
          <p:cNvPr id="3" name="Рисунок 2" descr="C:\Users\Ольга Левенкова\Desktop\SAM_16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6136522" cy="4276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январе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корова Чернушка отелилась теленком Гаврюшей, который был оставлен семье по условиям контракта.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феврале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свой первый приплод принесла Забава. В конце мая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теленок передан семье, также проживающей в п. Шумский Нижнеудинского района.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марте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корова Чернушка отелилась вновь, в июне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теленок передан следующей многодетной семье, находящейся в трудной жизненной ситуации.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феврале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Чернушка отелилась – в мае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г. теленок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будет передан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следующей семье.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сегодняшний день в 4 семьях  (2 семьи СОП, 2 семьи ТЖС), проживающих на территории Шумского МО находится 4 коровы и 1 теленок.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F:\простоквашино\image-01-09-20-09-48-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96952"/>
            <a:ext cx="4644016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ьзователь\Desktop\Простоквашино\ПРОСТОКВАШИНО\20201029_105059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3084228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3" name="Рисунок 2" descr="C:\Users\Пользователь\Desktop\Простоквашино\ПРОСТОКВАШИНО\20201029_1117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3024336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22530" name="Picture 2" descr="D:\с флешки работа и другое\Работа семьи\презентация простоквашино\10-03-2022_10-39-49\IMG-a7d8806b47e1a21b35862b2a3ea88713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88640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D:\с флешки работа и другое\Работа семьи\презентация простоквашино\10-03-2022_10-39-49\SAM_1600 -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573016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с флешки работа и другое\Работа семьи\презентация простоквашино\10-03-2022_10-39-49\SAM_1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 descr="D:\с флешки работа и другое\Работа семьи\презентация простоквашино\10-03-2022_10-39-49\SAM_5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4091947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D:\с флешки работа и другое\Работа семьи\презентация простоквашино\10-03-2022_10-39-49\ZFCL4ggHoH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1" y="3501009"/>
            <a:ext cx="4104456" cy="274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D:\с флешки работа и другое\Работа семьи\презентация простоквашино\10-03-2022_10-39-49\IMG-e1fdea44d0cde70f2d7ca972827a0fd2-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429000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404664"/>
            <a:ext cx="4804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3" descr="D:\с флешки работа и другое\Работа семьи\презентация простоквашино\korov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96752"/>
            <a:ext cx="4536504" cy="4892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D:\с флешки работа и другое\Работа семьи\презентация простоквашино\cute-cow-cartoon-sitting-vector-146869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149080"/>
            <a:ext cx="2209428" cy="2504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1" name="Picture 5" descr="D:\с флешки работа и другое\Работа семьи\презентация простоквашино\depositphotos_128413550-stock-photo-cartoon-happy-cow-is-stand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2284" y="3717032"/>
            <a:ext cx="246171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</TotalTime>
  <Words>855</Words>
  <Application>Microsoft Office PowerPoint</Application>
  <PresentationFormat>Экран (4:3)</PresentationFormat>
  <Paragraphs>62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14</cp:revision>
  <dcterms:created xsi:type="dcterms:W3CDTF">2022-03-24T13:31:10Z</dcterms:created>
  <dcterms:modified xsi:type="dcterms:W3CDTF">2022-04-05T04:10:00Z</dcterms:modified>
</cp:coreProperties>
</file>